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0e9d46d0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0e9d46d0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0e9d46d0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0e9d46d0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0e9d46d0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0e9d46d0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0e9d46d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0e9d46d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0e9d46d0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0e9d46d0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0e9d46d0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0e9d46d0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0e9d46d0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0e9d46d0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0e9d46d0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0e9d46d0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0e9d46d0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0e9d46d0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0e9d46d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0e9d46d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0e9d46d0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0e9d46d0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Price Prediction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27266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Techniques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450" y="2139200"/>
            <a:ext cx="4084802" cy="300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727950" y="3333550"/>
            <a:ext cx="129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Aniketh. 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W1607589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0277"/>
            <a:ext cx="9144003" cy="356294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0" y="0"/>
            <a:ext cx="768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Categorical Features Dataframe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2440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Encoded features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839204" cy="411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6950"/>
            <a:ext cx="8839204" cy="120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and test datasets - obtained from Kaggle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955100" y="2012000"/>
            <a:ext cx="22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train.csv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746325" y="2012000"/>
            <a:ext cx="20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test.csv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10650" y="2708750"/>
            <a:ext cx="6247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Check for missing values - dropna() and imputation strategies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Create numerical and categorical feature datasets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Study the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125" y="688925"/>
            <a:ext cx="3058351" cy="426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825" y="627300"/>
            <a:ext cx="2544349" cy="44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0" y="0"/>
            <a:ext cx="753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Checking for nas train and test df</a:t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3575" y="737400"/>
            <a:ext cx="2305826" cy="42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77150" y="5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numerical features for traindf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88" y="806363"/>
            <a:ext cx="7603625" cy="35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15265"/>
            <a:ext cx="8520602" cy="43684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375775" y="0"/>
            <a:ext cx="656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Selecting numerical features for testdf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769786"/>
            <a:ext cx="9144003" cy="433982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0" y="0"/>
            <a:ext cx="696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To find multicollinearity among features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5450" y="-43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0" y="491650"/>
            <a:ext cx="4627076" cy="44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175" y="644050"/>
            <a:ext cx="4165427" cy="414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2647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 the linear regression model</a:t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00" y="809650"/>
            <a:ext cx="5440973" cy="41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65" y="0"/>
            <a:ext cx="84950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